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0" r:id="rId2"/>
    <p:sldId id="256" r:id="rId3"/>
    <p:sldId id="284" r:id="rId4"/>
    <p:sldId id="285" r:id="rId5"/>
    <p:sldId id="276" r:id="rId6"/>
    <p:sldId id="278" r:id="rId7"/>
    <p:sldId id="281" r:id="rId8"/>
    <p:sldId id="279" r:id="rId9"/>
    <p:sldId id="277" r:id="rId10"/>
    <p:sldId id="280" r:id="rId11"/>
    <p:sldId id="283" r:id="rId12"/>
    <p:sldId id="275" r:id="rId13"/>
    <p:sldId id="286" r:id="rId14"/>
    <p:sldId id="287" r:id="rId15"/>
    <p:sldId id="272" r:id="rId16"/>
    <p:sldId id="257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>
        <p:scale>
          <a:sx n="66" d="100"/>
          <a:sy n="66" d="100"/>
        </p:scale>
        <p:origin x="-2310" y="-10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IWPA 2016-2017 Championships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849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033" y="1257084"/>
            <a:ext cx="3865134" cy="15865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REGION 9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Baron Baxter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4980001"/>
            <a:ext cx="3859212" cy="11205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Owner/Handler</a:t>
            </a:r>
          </a:p>
          <a:p>
            <a:r>
              <a:rPr lang="en-US" sz="2400" dirty="0" smtClean="0"/>
              <a:t>Robbie Reed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812" y="1257084"/>
            <a:ext cx="4916959" cy="50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8714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982640"/>
            <a:ext cx="8825658" cy="3944868"/>
          </a:xfrm>
        </p:spPr>
        <p:txBody>
          <a:bodyPr/>
          <a:lstStyle/>
          <a:p>
            <a:pPr algn="ctr"/>
            <a:r>
              <a:rPr lang="en-US" sz="6600" dirty="0" smtClean="0"/>
              <a:t>IWPA</a:t>
            </a:r>
            <a:br>
              <a:rPr lang="en-US" sz="6600" dirty="0" smtClean="0"/>
            </a:br>
            <a:r>
              <a:rPr lang="en-US" sz="6600" dirty="0" smtClean="0"/>
              <a:t>International Hall of Fame Inductee applicants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sz="2400" dirty="0" smtClean="0"/>
          </a:p>
          <a:p>
            <a:r>
              <a:rPr lang="en-US" sz="2400" dirty="0" smtClean="0"/>
              <a:t>2016-2017 Season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80424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48637"/>
            <a:ext cx="4511750" cy="229978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REGION </a:t>
            </a:r>
            <a:r>
              <a:rPr lang="en-US" sz="3200" dirty="0"/>
              <a:t>2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Cascades Tropical Storm – aka “</a:t>
            </a:r>
            <a:r>
              <a:rPr lang="en-US" sz="2600" dirty="0" err="1" smtClean="0"/>
              <a:t>Stormie</a:t>
            </a:r>
            <a:r>
              <a:rPr lang="en-US" sz="2600" dirty="0" smtClean="0"/>
              <a:t>”</a:t>
            </a:r>
            <a:br>
              <a:rPr lang="en-US" sz="2600" dirty="0" smtClean="0"/>
            </a:br>
            <a:endParaRPr lang="en-US" sz="2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817660"/>
            <a:ext cx="3859212" cy="10183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Owner/Handler:</a:t>
            </a:r>
          </a:p>
          <a:p>
            <a:r>
              <a:rPr lang="en-US" sz="2400" dirty="0" smtClean="0"/>
              <a:t>Sue Ferrari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563" y="2425822"/>
            <a:ext cx="5944115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092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56786"/>
            <a:ext cx="3865134" cy="1498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REGION 7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Sebastian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746172"/>
            <a:ext cx="3859212" cy="110308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Owner/Handler</a:t>
            </a:r>
          </a:p>
          <a:p>
            <a:r>
              <a:rPr lang="en-US" sz="2400" dirty="0" smtClean="0"/>
              <a:t>Sheryl Franklin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6870" y="3429000"/>
            <a:ext cx="3397759" cy="3134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4327" y="288400"/>
            <a:ext cx="3568400" cy="303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5692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069" y="986971"/>
            <a:ext cx="3865134" cy="15711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REGION 9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Woody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1069" y="4760372"/>
            <a:ext cx="3859212" cy="107405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Owner/Handler</a:t>
            </a:r>
          </a:p>
          <a:p>
            <a:r>
              <a:rPr lang="en-US" sz="2400" dirty="0" smtClean="0"/>
              <a:t>Chris Stoc</a:t>
            </a:r>
            <a:r>
              <a:rPr lang="en-US" sz="2400" dirty="0"/>
              <a:t>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195" y="3149600"/>
            <a:ext cx="5834061" cy="32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1599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561850"/>
            <a:ext cx="8825658" cy="3215529"/>
          </a:xfrm>
        </p:spPr>
        <p:txBody>
          <a:bodyPr/>
          <a:lstStyle/>
          <a:p>
            <a:pPr algn="ctr"/>
            <a:r>
              <a:rPr lang="en-US" sz="6600" dirty="0" smtClean="0"/>
              <a:t>IWPA</a:t>
            </a:r>
            <a:br>
              <a:rPr lang="en-US" sz="6600" dirty="0" smtClean="0"/>
            </a:br>
            <a:r>
              <a:rPr lang="en-US" sz="6600" dirty="0" smtClean="0"/>
              <a:t>International</a:t>
            </a:r>
            <a:br>
              <a:rPr lang="en-US" sz="6600" dirty="0" smtClean="0"/>
            </a:br>
            <a:r>
              <a:rPr lang="en-US" sz="6600" dirty="0" smtClean="0"/>
              <a:t>Hall of Fame</a:t>
            </a:r>
            <a:br>
              <a:rPr lang="en-US" sz="6600" dirty="0" smtClean="0"/>
            </a:br>
            <a:r>
              <a:rPr lang="en-US" sz="6600" dirty="0" smtClean="0"/>
              <a:t>Inductee’s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861420"/>
          </a:xfrm>
        </p:spPr>
        <p:txBody>
          <a:bodyPr>
            <a:normAutofit fontScale="77500" lnSpcReduction="20000"/>
          </a:bodyPr>
          <a:lstStyle/>
          <a:p>
            <a:endParaRPr lang="en-US" sz="2400" dirty="0" smtClean="0"/>
          </a:p>
          <a:p>
            <a:r>
              <a:rPr lang="en-US" sz="3900" dirty="0" smtClean="0"/>
              <a:t>Inducted June 4, 2016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xmlns="" val="121849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48637"/>
            <a:ext cx="4511750" cy="229978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REGION 9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 err="1" smtClean="0"/>
              <a:t>Galyith</a:t>
            </a:r>
            <a:r>
              <a:rPr lang="en-US" sz="2600" dirty="0" smtClean="0"/>
              <a:t/>
            </a:r>
            <a:br>
              <a:rPr lang="en-US" sz="2600" dirty="0" smtClean="0"/>
            </a:br>
            <a:endParaRPr lang="en-US" sz="2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817660"/>
            <a:ext cx="3859212" cy="10183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Owner/Handler:</a:t>
            </a:r>
          </a:p>
          <a:p>
            <a:r>
              <a:rPr lang="en-US" sz="2400" dirty="0" smtClean="0"/>
              <a:t>Richard Felice Sr.</a:t>
            </a:r>
            <a:endParaRPr lang="en-US" sz="2400" dirty="0"/>
          </a:p>
        </p:txBody>
      </p:sp>
      <p:pic>
        <p:nvPicPr>
          <p:cNvPr id="6" name="Picture 5" descr="C:\Users\Robbie\Pictures\Galyith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2858" y="1476516"/>
            <a:ext cx="4923715" cy="4842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7396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4263" y="1733929"/>
            <a:ext cx="8825658" cy="3124674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Congratulations to all International and Regional Hall of Fame recipients!!!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175286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6600" dirty="0" smtClean="0"/>
              <a:t>IWPA</a:t>
            </a:r>
            <a:br>
              <a:rPr lang="en-US" sz="6600" dirty="0" smtClean="0"/>
            </a:br>
            <a:r>
              <a:rPr lang="en-US" sz="6600" dirty="0" smtClean="0"/>
              <a:t>Regional Hall of Fame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sz="2400" dirty="0" smtClean="0"/>
          </a:p>
          <a:p>
            <a:r>
              <a:rPr lang="en-US" sz="2400" dirty="0" smtClean="0"/>
              <a:t>2016-2017 Season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08626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REGION 3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Willow’s Haven Brutus of Red Branch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0877" y="4544705"/>
            <a:ext cx="3859212" cy="1371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Owner/Handler</a:t>
            </a:r>
          </a:p>
          <a:p>
            <a:r>
              <a:rPr lang="en-US" sz="2400" dirty="0" smtClean="0"/>
              <a:t>Sean Hammell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58" y="1455232"/>
            <a:ext cx="4782231" cy="49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7710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14398"/>
            <a:ext cx="3865134" cy="20096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REGION 3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LGK’S Conan of Red Branch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804228"/>
            <a:ext cx="3859212" cy="1117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Owner/Handler</a:t>
            </a:r>
          </a:p>
          <a:p>
            <a:r>
              <a:rPr lang="en-US" sz="2400" dirty="0" smtClean="0"/>
              <a:t>Sean Hammell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271" y="1419365"/>
            <a:ext cx="4983410" cy="49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8166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00752"/>
            <a:ext cx="3865134" cy="2292824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dirty="0" smtClean="0"/>
              <a:t>REGION 9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700" dirty="0" err="1" smtClean="0"/>
              <a:t>Demond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735772"/>
            <a:ext cx="3859212" cy="1289713"/>
          </a:xfrm>
        </p:spPr>
        <p:txBody>
          <a:bodyPr>
            <a:noAutofit/>
          </a:bodyPr>
          <a:lstStyle/>
          <a:p>
            <a:r>
              <a:rPr lang="en-US" sz="2400" dirty="0" smtClean="0"/>
              <a:t>Owner/Handler</a:t>
            </a:r>
          </a:p>
          <a:p>
            <a:r>
              <a:rPr lang="en-US" sz="2400" dirty="0" smtClean="0"/>
              <a:t>Cheryl Martin</a:t>
            </a:r>
            <a:endParaRPr lang="en-US" sz="24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4862" t="885" r="21984" b="6192"/>
          <a:stretch/>
        </p:blipFill>
        <p:spPr>
          <a:xfrm>
            <a:off x="8011236" y="326303"/>
            <a:ext cx="2178028" cy="2867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599" y="3407715"/>
            <a:ext cx="5944115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8312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982640"/>
            <a:ext cx="8825658" cy="3944868"/>
          </a:xfrm>
        </p:spPr>
        <p:txBody>
          <a:bodyPr/>
          <a:lstStyle/>
          <a:p>
            <a:pPr algn="ctr"/>
            <a:r>
              <a:rPr lang="en-US" sz="6600" dirty="0" smtClean="0"/>
              <a:t>IWPA</a:t>
            </a:r>
            <a:br>
              <a:rPr lang="en-US" sz="6600" dirty="0" smtClean="0"/>
            </a:br>
            <a:r>
              <a:rPr lang="en-US" sz="6600" dirty="0" smtClean="0"/>
              <a:t>National Hall of Fame Inductee applicants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sz="2400" dirty="0" smtClean="0"/>
          </a:p>
          <a:p>
            <a:r>
              <a:rPr lang="en-US" sz="2400" dirty="0" smtClean="0"/>
              <a:t>2016-2017 Season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22412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032" y="1143000"/>
            <a:ext cx="3865134" cy="16147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REGION 7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Bogie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9032" y="4528458"/>
            <a:ext cx="3859212" cy="1371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Owner/Handler</a:t>
            </a:r>
          </a:p>
          <a:p>
            <a:r>
              <a:rPr lang="en-US" sz="2400" dirty="0" smtClean="0"/>
              <a:t>Brenda Lemon and Valarie </a:t>
            </a:r>
            <a:r>
              <a:rPr lang="en-US" sz="2400" dirty="0" err="1" smtClean="0"/>
              <a:t>Thawley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365" y="252307"/>
            <a:ext cx="2701777" cy="2960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7556"/>
          <a:stretch/>
        </p:blipFill>
        <p:spPr>
          <a:xfrm>
            <a:off x="8331201" y="3323770"/>
            <a:ext cx="3452884" cy="315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5065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032" y="1143000"/>
            <a:ext cx="3865134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REGION 9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Silver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4828" y="4476465"/>
            <a:ext cx="3859212" cy="1371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Owner/Handler</a:t>
            </a:r>
          </a:p>
          <a:p>
            <a:r>
              <a:rPr lang="en-US" sz="2400" dirty="0" smtClean="0"/>
              <a:t>Rodney Martin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711" y="1364682"/>
            <a:ext cx="4041092" cy="507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2844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032" y="859809"/>
            <a:ext cx="3865134" cy="2200701"/>
          </a:xfrm>
        </p:spPr>
        <p:txBody>
          <a:bodyPr>
            <a:normAutofit/>
          </a:bodyPr>
          <a:lstStyle/>
          <a:p>
            <a:r>
              <a:rPr lang="en-US" dirty="0" smtClean="0"/>
              <a:t>REGION 9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100" dirty="0" smtClean="0"/>
              <a:t>Samson’s Pride Prince Apollo</a:t>
            </a:r>
            <a:endParaRPr lang="en-US" sz="31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4829" y="4326341"/>
            <a:ext cx="3859212" cy="1371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Owner/Handler</a:t>
            </a:r>
          </a:p>
          <a:p>
            <a:r>
              <a:rPr lang="en-US" sz="2400" dirty="0" smtClean="0"/>
              <a:t>Terry Reed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497" y="456942"/>
            <a:ext cx="3718882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19771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1533</TotalTime>
  <Words>89</Words>
  <Application>Microsoft Office PowerPoint</Application>
  <PresentationFormat>Custom</PresentationFormat>
  <Paragraphs>47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Ion Boardroom</vt:lpstr>
      <vt:lpstr>IWPA 2016-2017 Championships</vt:lpstr>
      <vt:lpstr>IWPA Regional Hall of Fame</vt:lpstr>
      <vt:lpstr>REGION 3  Willow’s Haven Brutus of Red Branch</vt:lpstr>
      <vt:lpstr>REGION 3  LGK’S Conan of Red Branch</vt:lpstr>
      <vt:lpstr> REGION 9  Demond  </vt:lpstr>
      <vt:lpstr>IWPA National Hall of Fame Inductee applicants</vt:lpstr>
      <vt:lpstr>REGION 7  Bogie</vt:lpstr>
      <vt:lpstr>REGION 9  Silver</vt:lpstr>
      <vt:lpstr>REGION 9  Samson’s Pride Prince Apollo</vt:lpstr>
      <vt:lpstr>REGION 9  Baron Baxter</vt:lpstr>
      <vt:lpstr>IWPA International Hall of Fame Inductee applicants</vt:lpstr>
      <vt:lpstr>REGION 2  Cascades Tropical Storm – aka “Stormie” </vt:lpstr>
      <vt:lpstr>REGION 7  Sebastian</vt:lpstr>
      <vt:lpstr>REGION 9  Woody</vt:lpstr>
      <vt:lpstr>IWPA International Hall of Fame Inductee’s</vt:lpstr>
      <vt:lpstr>REGION 9   Galyith 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IWPA Regional Hall of Fame</dc:title>
  <dc:creator>Robbie Korgan-Reed</dc:creator>
  <cp:lastModifiedBy>Sheryl</cp:lastModifiedBy>
  <cp:revision>57</cp:revision>
  <dcterms:created xsi:type="dcterms:W3CDTF">2013-04-28T21:16:40Z</dcterms:created>
  <dcterms:modified xsi:type="dcterms:W3CDTF">2018-08-02T14:20:09Z</dcterms:modified>
</cp:coreProperties>
</file>